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7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5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B9A9-14F4-499A-967E-3A706ACE75C1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C6A7A-ABC5-456B-BBA7-2C049EDA8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1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4" y="207275"/>
            <a:ext cx="11844368" cy="636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2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315814"/>
            <a:ext cx="11269511" cy="628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40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1" y="174677"/>
            <a:ext cx="11537493" cy="648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1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235718"/>
            <a:ext cx="11178861" cy="6387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2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7" y="251766"/>
            <a:ext cx="11620529" cy="632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476881"/>
            <a:ext cx="11413652" cy="5988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61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384971"/>
            <a:ext cx="10839751" cy="598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1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" y="408072"/>
            <a:ext cx="11210595" cy="600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99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378796"/>
            <a:ext cx="11227529" cy="626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9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431723"/>
            <a:ext cx="10812584" cy="596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3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280530"/>
            <a:ext cx="11443825" cy="618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2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324459"/>
            <a:ext cx="11545267" cy="634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7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02" y="347745"/>
            <a:ext cx="10971886" cy="600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93" y="599680"/>
            <a:ext cx="9955014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7" y="680654"/>
            <a:ext cx="9821646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0" y="313871"/>
            <a:ext cx="11165367" cy="618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7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39" y="354450"/>
            <a:ext cx="11639912" cy="6149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7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1" y="422197"/>
            <a:ext cx="11294397" cy="5991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58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61" y="690180"/>
            <a:ext cx="10050278" cy="547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64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8" y="291997"/>
            <a:ext cx="11224700" cy="627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15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5" y="290404"/>
            <a:ext cx="11775127" cy="631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4" y="415841"/>
            <a:ext cx="11472758" cy="609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967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342102"/>
            <a:ext cx="11459873" cy="6239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2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" y="354797"/>
            <a:ext cx="11489249" cy="617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0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6" y="568096"/>
            <a:ext cx="10573882" cy="578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0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51" y="458892"/>
            <a:ext cx="11065965" cy="6109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3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8" y="266238"/>
            <a:ext cx="11667397" cy="625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5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332042"/>
            <a:ext cx="11301973" cy="634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4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5" y="277526"/>
            <a:ext cx="11934423" cy="626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5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" y="183672"/>
            <a:ext cx="11868923" cy="641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5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4" y="376836"/>
            <a:ext cx="11430545" cy="5972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99" y="452883"/>
            <a:ext cx="11168997" cy="612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8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596985"/>
            <a:ext cx="8409904" cy="473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44489"/>
            <a:ext cx="11415313" cy="598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4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83698"/>
            <a:ext cx="11390376" cy="607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8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" y="290585"/>
            <a:ext cx="11276223" cy="630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8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9" y="257594"/>
            <a:ext cx="11092266" cy="607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18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18425"/>
            <a:ext cx="11675993" cy="645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9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8" y="345272"/>
            <a:ext cx="11462373" cy="632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21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DIRC2</dc:creator>
  <cp:lastModifiedBy>DIRC2</cp:lastModifiedBy>
  <cp:revision>3</cp:revision>
  <dcterms:created xsi:type="dcterms:W3CDTF">2018-05-05T07:32:46Z</dcterms:created>
  <dcterms:modified xsi:type="dcterms:W3CDTF">2018-05-05T08:08:07Z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2474649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S8.2.1</vt:lpwstr>
  </property>
</Properties>
</file>